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Beth Ellen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ios Extended" panose="020B0604020202020204" charset="0"/>
      <p:regular r:id="rId11"/>
    </p:embeddedFont>
    <p:embeddedFont>
      <p:font typeface="Helios Extende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3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1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10.png"/><Relationship Id="rId21" Type="http://schemas.openxmlformats.org/officeDocument/2006/relationships/image" Target="../media/image44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8.jpeg"/><Relationship Id="rId16" Type="http://schemas.openxmlformats.org/officeDocument/2006/relationships/image" Target="../media/image40.png"/><Relationship Id="rId20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16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11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17" Type="http://schemas.openxmlformats.org/officeDocument/2006/relationships/image" Target="../media/image15.png"/><Relationship Id="rId2" Type="http://schemas.openxmlformats.org/officeDocument/2006/relationships/image" Target="../media/image45.jpe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48.png"/><Relationship Id="rId5" Type="http://schemas.openxmlformats.org/officeDocument/2006/relationships/image" Target="../media/image10.png"/><Relationship Id="rId15" Type="http://schemas.openxmlformats.org/officeDocument/2006/relationships/image" Target="../media/image50.png"/><Relationship Id="rId10" Type="http://schemas.openxmlformats.org/officeDocument/2006/relationships/image" Target="../media/image47.jpeg"/><Relationship Id="rId4" Type="http://schemas.openxmlformats.org/officeDocument/2006/relationships/image" Target="../media/image30.svg"/><Relationship Id="rId9" Type="http://schemas.openxmlformats.org/officeDocument/2006/relationships/image" Target="../media/image46.jpe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04011" y="1097117"/>
            <a:ext cx="8539989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non-profit enterprise</a:t>
            </a:r>
            <a:r>
              <a:rPr lang="en-US" sz="5000" b="1" spc="25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«Third Cherkasy City Emergency Hospital" </a:t>
            </a:r>
          </a:p>
          <a:p>
            <a:pPr algn="l">
              <a:lnSpc>
                <a:spcPts val="5000"/>
              </a:lnSpc>
            </a:pPr>
            <a:r>
              <a:rPr lang="en-US" sz="4000" b="1" spc="23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(rehabilitation department)</a:t>
            </a:r>
          </a:p>
        </p:txBody>
      </p:sp>
      <p:sp>
        <p:nvSpPr>
          <p:cNvPr id="18" name="Freeform 18"/>
          <p:cNvSpPr/>
          <p:nvPr/>
        </p:nvSpPr>
        <p:spPr>
          <a:xfrm>
            <a:off x="9827840" y="3531299"/>
            <a:ext cx="7268023" cy="3095351"/>
          </a:xfrm>
          <a:custGeom>
            <a:avLst/>
            <a:gdLst/>
            <a:ahLst/>
            <a:cxnLst/>
            <a:rect l="l" t="t" r="r" b="b"/>
            <a:pathLst>
              <a:path w="7268023" h="3095351">
                <a:moveTo>
                  <a:pt x="0" y="0"/>
                </a:moveTo>
                <a:lnTo>
                  <a:pt x="7268023" y="0"/>
                </a:lnTo>
                <a:lnTo>
                  <a:pt x="7268023" y="3095351"/>
                </a:lnTo>
                <a:lnTo>
                  <a:pt x="0" y="3095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9" t="-19488" b="-3820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27840" y="687867"/>
            <a:ext cx="7268023" cy="2843432"/>
          </a:xfrm>
          <a:custGeom>
            <a:avLst/>
            <a:gdLst/>
            <a:ahLst/>
            <a:cxnLst/>
            <a:rect l="l" t="t" r="r" b="b"/>
            <a:pathLst>
              <a:path w="7268023" h="2843432">
                <a:moveTo>
                  <a:pt x="0" y="0"/>
                </a:moveTo>
                <a:lnTo>
                  <a:pt x="7268023" y="0"/>
                </a:lnTo>
                <a:lnTo>
                  <a:pt x="7268023" y="2843432"/>
                </a:lnTo>
                <a:lnTo>
                  <a:pt x="0" y="2843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4350" b="-3722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27840" y="6626650"/>
            <a:ext cx="7268023" cy="3108735"/>
          </a:xfrm>
          <a:custGeom>
            <a:avLst/>
            <a:gdLst/>
            <a:ahLst/>
            <a:cxnLst/>
            <a:rect l="l" t="t" r="r" b="b"/>
            <a:pathLst>
              <a:path w="7268023" h="3108735">
                <a:moveTo>
                  <a:pt x="0" y="0"/>
                </a:moveTo>
                <a:lnTo>
                  <a:pt x="7268023" y="0"/>
                </a:lnTo>
                <a:lnTo>
                  <a:pt x="7268023" y="3108735"/>
                </a:lnTo>
                <a:lnTo>
                  <a:pt x="0" y="3108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991" b="-191732"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653A333-B147-445E-9B60-2A44E27D635A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767DA31E-A352-471D-A53E-04AB1DCE51D9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69" b="-1131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9724" y="-181827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95588" y="173639"/>
            <a:ext cx="6784734" cy="3123823"/>
          </a:xfrm>
          <a:custGeom>
            <a:avLst/>
            <a:gdLst/>
            <a:ahLst/>
            <a:cxnLst/>
            <a:rect l="l" t="t" r="r" b="b"/>
            <a:pathLst>
              <a:path w="6784734" h="3123823">
                <a:moveTo>
                  <a:pt x="0" y="0"/>
                </a:moveTo>
                <a:lnTo>
                  <a:pt x="6784734" y="0"/>
                </a:lnTo>
                <a:lnTo>
                  <a:pt x="6784734" y="3123824"/>
                </a:lnTo>
                <a:lnTo>
                  <a:pt x="0" y="312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59" t="-107020" b="-13805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47511" y="7879525"/>
            <a:ext cx="10863813" cy="1651581"/>
            <a:chOff x="0" y="0"/>
            <a:chExt cx="2861251" cy="434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61251" cy="434984"/>
            </a:xfrm>
            <a:custGeom>
              <a:avLst/>
              <a:gdLst/>
              <a:ahLst/>
              <a:cxnLst/>
              <a:rect l="l" t="t" r="r" b="b"/>
              <a:pathLst>
                <a:path w="2861251" h="434984">
                  <a:moveTo>
                    <a:pt x="0" y="0"/>
                  </a:moveTo>
                  <a:lnTo>
                    <a:pt x="2861251" y="0"/>
                  </a:lnTo>
                  <a:lnTo>
                    <a:pt x="2861251" y="434984"/>
                  </a:lnTo>
                  <a:lnTo>
                    <a:pt x="0" y="4349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61251" cy="47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8773421" y="9228621"/>
            <a:ext cx="7479577" cy="59358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4" name="Group 1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47511" y="2487795"/>
            <a:ext cx="10963242" cy="5048830"/>
            <a:chOff x="0" y="0"/>
            <a:chExt cx="2887438" cy="132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87438" cy="1329733"/>
            </a:xfrm>
            <a:custGeom>
              <a:avLst/>
              <a:gdLst/>
              <a:ahLst/>
              <a:cxnLst/>
              <a:rect l="l" t="t" r="r" b="b"/>
              <a:pathLst>
                <a:path w="2887438" h="1329733">
                  <a:moveTo>
                    <a:pt x="0" y="0"/>
                  </a:moveTo>
                  <a:lnTo>
                    <a:pt x="2887438" y="0"/>
                  </a:lnTo>
                  <a:lnTo>
                    <a:pt x="2887438" y="1329733"/>
                  </a:lnTo>
                  <a:lnTo>
                    <a:pt x="0" y="132973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887438" cy="136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147511" y="260817"/>
            <a:ext cx="10963242" cy="1979328"/>
            <a:chOff x="0" y="0"/>
            <a:chExt cx="2887438" cy="5213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87438" cy="521305"/>
            </a:xfrm>
            <a:custGeom>
              <a:avLst/>
              <a:gdLst/>
              <a:ahLst/>
              <a:cxnLst/>
              <a:rect l="l" t="t" r="r" b="b"/>
              <a:pathLst>
                <a:path w="2887438" h="521305">
                  <a:moveTo>
                    <a:pt x="0" y="0"/>
                  </a:moveTo>
                  <a:lnTo>
                    <a:pt x="2887438" y="0"/>
                  </a:lnTo>
                  <a:lnTo>
                    <a:pt x="2887438" y="521305"/>
                  </a:lnTo>
                  <a:lnTo>
                    <a:pt x="0" y="52130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887438" cy="559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5400000" flipH="1">
            <a:off x="17242577" y="-2027599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5280" y="3358903"/>
            <a:ext cx="6784734" cy="3108735"/>
          </a:xfrm>
          <a:custGeom>
            <a:avLst/>
            <a:gdLst/>
            <a:ahLst/>
            <a:cxnLst/>
            <a:rect l="l" t="t" r="r" b="b"/>
            <a:pathLst>
              <a:path w="6784734" h="3108735">
                <a:moveTo>
                  <a:pt x="0" y="0"/>
                </a:moveTo>
                <a:lnTo>
                  <a:pt x="6784734" y="0"/>
                </a:lnTo>
                <a:lnTo>
                  <a:pt x="6784734" y="3108735"/>
                </a:lnTo>
                <a:lnTo>
                  <a:pt x="0" y="310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337" b="-17565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5280" y="6538171"/>
            <a:ext cx="6784734" cy="3348583"/>
          </a:xfrm>
          <a:custGeom>
            <a:avLst/>
            <a:gdLst/>
            <a:ahLst/>
            <a:cxnLst/>
            <a:rect l="l" t="t" r="r" b="b"/>
            <a:pathLst>
              <a:path w="6784734" h="3348583">
                <a:moveTo>
                  <a:pt x="0" y="0"/>
                </a:moveTo>
                <a:lnTo>
                  <a:pt x="6784734" y="0"/>
                </a:lnTo>
                <a:lnTo>
                  <a:pt x="6784734" y="3348583"/>
                </a:lnTo>
                <a:lnTo>
                  <a:pt x="0" y="3348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336" b="-1108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202211" y="653817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814683" y="3868269"/>
            <a:ext cx="732623" cy="752373"/>
          </a:xfrm>
          <a:custGeom>
            <a:avLst/>
            <a:gdLst/>
            <a:ahLst/>
            <a:cxnLst/>
            <a:rect l="l" t="t" r="r" b="b"/>
            <a:pathLst>
              <a:path w="732623" h="752373">
                <a:moveTo>
                  <a:pt x="0" y="0"/>
                </a:moveTo>
                <a:lnTo>
                  <a:pt x="732623" y="0"/>
                </a:lnTo>
                <a:lnTo>
                  <a:pt x="732623" y="752373"/>
                </a:lnTo>
                <a:lnTo>
                  <a:pt x="0" y="752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832100" y="4957169"/>
            <a:ext cx="715206" cy="895406"/>
          </a:xfrm>
          <a:custGeom>
            <a:avLst/>
            <a:gdLst/>
            <a:ahLst/>
            <a:cxnLst/>
            <a:rect l="l" t="t" r="r" b="b"/>
            <a:pathLst>
              <a:path w="715206" h="895406">
                <a:moveTo>
                  <a:pt x="0" y="0"/>
                </a:moveTo>
                <a:lnTo>
                  <a:pt x="715206" y="0"/>
                </a:lnTo>
                <a:lnTo>
                  <a:pt x="715206" y="895406"/>
                </a:lnTo>
                <a:lnTo>
                  <a:pt x="0" y="8954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798201" y="6343288"/>
            <a:ext cx="749105" cy="769299"/>
          </a:xfrm>
          <a:custGeom>
            <a:avLst/>
            <a:gdLst/>
            <a:ahLst/>
            <a:cxnLst/>
            <a:rect l="l" t="t" r="r" b="b"/>
            <a:pathLst>
              <a:path w="749105" h="769299">
                <a:moveTo>
                  <a:pt x="0" y="0"/>
                </a:moveTo>
                <a:lnTo>
                  <a:pt x="749105" y="0"/>
                </a:lnTo>
                <a:lnTo>
                  <a:pt x="749105" y="769299"/>
                </a:lnTo>
                <a:lnTo>
                  <a:pt x="0" y="769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147511" y="494332"/>
            <a:ext cx="10819125" cy="150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Overhaul of Municipal non-profit enterprise «Third Cherkasy City Emergency Hospital" </a:t>
            </a:r>
          </a:p>
          <a:p>
            <a:pPr algn="ctr">
              <a:lnSpc>
                <a:spcPts val="3982"/>
              </a:lnSpc>
            </a:pPr>
            <a:r>
              <a:rPr lang="en-US" sz="28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(rehabilitation department)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98201" y="2682661"/>
            <a:ext cx="9729279" cy="93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number of people who received service in the department: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56085" y="4035541"/>
            <a:ext cx="10395773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inpatient rehabilitation –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1 421 people</a:t>
            </a: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outpatient rehabilitation –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2 235 people</a:t>
            </a: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Specialized assistance is available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24/7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773421" y="8127465"/>
            <a:ext cx="697587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1 304 500 EUR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103138" y="9103560"/>
            <a:ext cx="3422633" cy="1065258"/>
            <a:chOff x="0" y="0"/>
            <a:chExt cx="4563511" cy="14203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942" r="-892" b="-94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7" b="-21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58581" y="-38014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047" y="2218172"/>
            <a:ext cx="9749653" cy="7829471"/>
            <a:chOff x="0" y="0"/>
            <a:chExt cx="2567810" cy="2062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7810" cy="2062083"/>
            </a:xfrm>
            <a:custGeom>
              <a:avLst/>
              <a:gdLst/>
              <a:ahLst/>
              <a:cxnLst/>
              <a:rect l="l" t="t" r="r" b="b"/>
              <a:pathLst>
                <a:path w="2567810" h="2062083">
                  <a:moveTo>
                    <a:pt x="0" y="0"/>
                  </a:moveTo>
                  <a:lnTo>
                    <a:pt x="2567810" y="0"/>
                  </a:lnTo>
                  <a:lnTo>
                    <a:pt x="2567810" y="2062083"/>
                  </a:lnTo>
                  <a:lnTo>
                    <a:pt x="0" y="206208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67810" cy="210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838607" y="6924602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113264" y="8234371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44060" y="7173503"/>
            <a:ext cx="7236244" cy="2871310"/>
          </a:xfrm>
          <a:custGeom>
            <a:avLst/>
            <a:gdLst/>
            <a:ahLst/>
            <a:cxnLst/>
            <a:rect l="l" t="t" r="r" b="b"/>
            <a:pathLst>
              <a:path w="7236244" h="2871310">
                <a:moveTo>
                  <a:pt x="0" y="0"/>
                </a:moveTo>
                <a:lnTo>
                  <a:pt x="7236244" y="0"/>
                </a:lnTo>
                <a:lnTo>
                  <a:pt x="7236244" y="2871309"/>
                </a:lnTo>
                <a:lnTo>
                  <a:pt x="0" y="2871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4" t="-45973" r="-1014" b="-3449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09047" y="724250"/>
            <a:ext cx="9749653" cy="1411491"/>
            <a:chOff x="0" y="0"/>
            <a:chExt cx="2567810" cy="3717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67810" cy="371751"/>
            </a:xfrm>
            <a:custGeom>
              <a:avLst/>
              <a:gdLst/>
              <a:ahLst/>
              <a:cxnLst/>
              <a:rect l="l" t="t" r="r" b="b"/>
              <a:pathLst>
                <a:path w="2567810" h="371751">
                  <a:moveTo>
                    <a:pt x="0" y="0"/>
                  </a:moveTo>
                  <a:lnTo>
                    <a:pt x="2567810" y="0"/>
                  </a:lnTo>
                  <a:lnTo>
                    <a:pt x="2567810" y="371751"/>
                  </a:lnTo>
                  <a:lnTo>
                    <a:pt x="0" y="37175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67810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09861" y="2801527"/>
            <a:ext cx="828742" cy="659886"/>
          </a:xfrm>
          <a:custGeom>
            <a:avLst/>
            <a:gdLst/>
            <a:ahLst/>
            <a:cxnLst/>
            <a:rect l="l" t="t" r="r" b="b"/>
            <a:pathLst>
              <a:path w="828742" h="659886">
                <a:moveTo>
                  <a:pt x="0" y="0"/>
                </a:moveTo>
                <a:lnTo>
                  <a:pt x="828742" y="0"/>
                </a:lnTo>
                <a:lnTo>
                  <a:pt x="828742" y="659886"/>
                </a:lnTo>
                <a:lnTo>
                  <a:pt x="0" y="659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0642" y="3940092"/>
            <a:ext cx="722956" cy="694038"/>
          </a:xfrm>
          <a:custGeom>
            <a:avLst/>
            <a:gdLst/>
            <a:ahLst/>
            <a:cxnLst/>
            <a:rect l="l" t="t" r="r" b="b"/>
            <a:pathLst>
              <a:path w="722956" h="694038">
                <a:moveTo>
                  <a:pt x="0" y="0"/>
                </a:moveTo>
                <a:lnTo>
                  <a:pt x="722956" y="0"/>
                </a:lnTo>
                <a:lnTo>
                  <a:pt x="722956" y="694038"/>
                </a:lnTo>
                <a:lnTo>
                  <a:pt x="0" y="69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0584" y="5215006"/>
            <a:ext cx="713014" cy="663994"/>
          </a:xfrm>
          <a:custGeom>
            <a:avLst/>
            <a:gdLst/>
            <a:ahLst/>
            <a:cxnLst/>
            <a:rect l="l" t="t" r="r" b="b"/>
            <a:pathLst>
              <a:path w="713014" h="663994">
                <a:moveTo>
                  <a:pt x="0" y="0"/>
                </a:moveTo>
                <a:lnTo>
                  <a:pt x="713014" y="0"/>
                </a:lnTo>
                <a:lnTo>
                  <a:pt x="713014" y="663994"/>
                </a:lnTo>
                <a:lnTo>
                  <a:pt x="0" y="6639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25919" y="6421156"/>
            <a:ext cx="842344" cy="595958"/>
          </a:xfrm>
          <a:custGeom>
            <a:avLst/>
            <a:gdLst/>
            <a:ahLst/>
            <a:cxnLst/>
            <a:rect l="l" t="t" r="r" b="b"/>
            <a:pathLst>
              <a:path w="842344" h="595958">
                <a:moveTo>
                  <a:pt x="0" y="0"/>
                </a:moveTo>
                <a:lnTo>
                  <a:pt x="842344" y="0"/>
                </a:lnTo>
                <a:lnTo>
                  <a:pt x="842344" y="595958"/>
                </a:lnTo>
                <a:lnTo>
                  <a:pt x="0" y="595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6401" y="7583438"/>
            <a:ext cx="751437" cy="650933"/>
          </a:xfrm>
          <a:custGeom>
            <a:avLst/>
            <a:gdLst/>
            <a:ahLst/>
            <a:cxnLst/>
            <a:rect l="l" t="t" r="r" b="b"/>
            <a:pathLst>
              <a:path w="751437" h="650933">
                <a:moveTo>
                  <a:pt x="0" y="0"/>
                </a:moveTo>
                <a:lnTo>
                  <a:pt x="751438" y="0"/>
                </a:lnTo>
                <a:lnTo>
                  <a:pt x="751438" y="650933"/>
                </a:lnTo>
                <a:lnTo>
                  <a:pt x="0" y="6509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62754" y="8717084"/>
            <a:ext cx="722956" cy="626261"/>
          </a:xfrm>
          <a:custGeom>
            <a:avLst/>
            <a:gdLst/>
            <a:ahLst/>
            <a:cxnLst/>
            <a:rect l="l" t="t" r="r" b="b"/>
            <a:pathLst>
              <a:path w="722956" h="626261">
                <a:moveTo>
                  <a:pt x="0" y="0"/>
                </a:moveTo>
                <a:lnTo>
                  <a:pt x="722956" y="0"/>
                </a:lnTo>
                <a:lnTo>
                  <a:pt x="722956" y="626261"/>
                </a:lnTo>
                <a:lnTo>
                  <a:pt x="0" y="6262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580988" y="773413"/>
            <a:ext cx="7563012" cy="121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41027" y="2660799"/>
            <a:ext cx="8276326" cy="717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wards and halls for rehabilitation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external windows and doors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internal water supply and drainage networks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floor coverings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electrical networks and equipment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 construction and installation works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0444060" y="724250"/>
            <a:ext cx="7236244" cy="2843432"/>
          </a:xfrm>
          <a:custGeom>
            <a:avLst/>
            <a:gdLst/>
            <a:ahLst/>
            <a:cxnLst/>
            <a:rect l="l" t="t" r="r" b="b"/>
            <a:pathLst>
              <a:path w="7236244" h="2843432">
                <a:moveTo>
                  <a:pt x="0" y="0"/>
                </a:moveTo>
                <a:lnTo>
                  <a:pt x="7236244" y="0"/>
                </a:lnTo>
                <a:lnTo>
                  <a:pt x="7236244" y="2843432"/>
                </a:lnTo>
                <a:lnTo>
                  <a:pt x="0" y="28434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33981" b="-3684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444060" y="3567682"/>
            <a:ext cx="7236244" cy="3644048"/>
          </a:xfrm>
          <a:custGeom>
            <a:avLst/>
            <a:gdLst/>
            <a:ahLst/>
            <a:cxnLst/>
            <a:rect l="l" t="t" r="r" b="b"/>
            <a:pathLst>
              <a:path w="7236244" h="3644048">
                <a:moveTo>
                  <a:pt x="0" y="0"/>
                </a:moveTo>
                <a:lnTo>
                  <a:pt x="7236244" y="0"/>
                </a:lnTo>
                <a:lnTo>
                  <a:pt x="7236244" y="3644048"/>
                </a:lnTo>
                <a:lnTo>
                  <a:pt x="0" y="364404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1850" t="-17035" r="-532" b="-18419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18851" r="-191602" b="-48017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86" t="-31472" r="-50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13729" y="650013"/>
            <a:ext cx="9566575" cy="9518805"/>
            <a:chOff x="0" y="0"/>
            <a:chExt cx="2375688" cy="23638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5688" cy="2363825"/>
            </a:xfrm>
            <a:custGeom>
              <a:avLst/>
              <a:gdLst/>
              <a:ahLst/>
              <a:cxnLst/>
              <a:rect l="l" t="t" r="r" b="b"/>
              <a:pathLst>
                <a:path w="2375688" h="2363825">
                  <a:moveTo>
                    <a:pt x="0" y="0"/>
                  </a:moveTo>
                  <a:lnTo>
                    <a:pt x="2375688" y="0"/>
                  </a:lnTo>
                  <a:lnTo>
                    <a:pt x="2375688" y="2363825"/>
                  </a:lnTo>
                  <a:lnTo>
                    <a:pt x="0" y="236382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5688" cy="2401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243424" y="-4314587"/>
            <a:ext cx="20841954" cy="12011786"/>
            <a:chOff x="0" y="0"/>
            <a:chExt cx="5489239" cy="31635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9239" cy="3163598"/>
            </a:xfrm>
            <a:custGeom>
              <a:avLst/>
              <a:gdLst/>
              <a:ahLst/>
              <a:cxnLst/>
              <a:rect l="l" t="t" r="r" b="b"/>
              <a:pathLst>
                <a:path w="5489239" h="3163598">
                  <a:moveTo>
                    <a:pt x="0" y="0"/>
                  </a:moveTo>
                  <a:lnTo>
                    <a:pt x="5489239" y="0"/>
                  </a:lnTo>
                  <a:lnTo>
                    <a:pt x="5489239" y="3163598"/>
                  </a:lnTo>
                  <a:lnTo>
                    <a:pt x="0" y="316359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9239" cy="320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48032" y="-1512039"/>
            <a:ext cx="4053225" cy="4014382"/>
          </a:xfrm>
          <a:custGeom>
            <a:avLst/>
            <a:gdLst/>
            <a:ahLst/>
            <a:cxnLst/>
            <a:rect l="l" t="t" r="r" b="b"/>
            <a:pathLst>
              <a:path w="4053225" h="4014382">
                <a:moveTo>
                  <a:pt x="4053225" y="0"/>
                </a:moveTo>
                <a:lnTo>
                  <a:pt x="0" y="0"/>
                </a:lnTo>
                <a:lnTo>
                  <a:pt x="0" y="4014381"/>
                </a:lnTo>
                <a:lnTo>
                  <a:pt x="4053225" y="4014381"/>
                </a:lnTo>
                <a:lnTo>
                  <a:pt x="40532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10397" y="9340744"/>
            <a:ext cx="1430872" cy="799500"/>
          </a:xfrm>
          <a:custGeom>
            <a:avLst/>
            <a:gdLst/>
            <a:ahLst/>
            <a:cxnLst/>
            <a:rect l="l" t="t" r="r" b="b"/>
            <a:pathLst>
              <a:path w="1430872" h="799500">
                <a:moveTo>
                  <a:pt x="0" y="0"/>
                </a:moveTo>
                <a:lnTo>
                  <a:pt x="1430871" y="0"/>
                </a:lnTo>
                <a:lnTo>
                  <a:pt x="1430871" y="799499"/>
                </a:lnTo>
                <a:lnTo>
                  <a:pt x="0" y="799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43077" y="3861058"/>
            <a:ext cx="7268023" cy="3095351"/>
          </a:xfrm>
          <a:custGeom>
            <a:avLst/>
            <a:gdLst/>
            <a:ahLst/>
            <a:cxnLst/>
            <a:rect l="l" t="t" r="r" b="b"/>
            <a:pathLst>
              <a:path w="7268023" h="3095351">
                <a:moveTo>
                  <a:pt x="0" y="0"/>
                </a:moveTo>
                <a:lnTo>
                  <a:pt x="7268023" y="0"/>
                </a:lnTo>
                <a:lnTo>
                  <a:pt x="7268023" y="3095351"/>
                </a:lnTo>
                <a:lnTo>
                  <a:pt x="0" y="3095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9" t="-19488" b="-3820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3077" y="650013"/>
            <a:ext cx="7268023" cy="3087641"/>
          </a:xfrm>
          <a:custGeom>
            <a:avLst/>
            <a:gdLst/>
            <a:ahLst/>
            <a:cxnLst/>
            <a:rect l="l" t="t" r="r" b="b"/>
            <a:pathLst>
              <a:path w="7268023" h="3087641">
                <a:moveTo>
                  <a:pt x="0" y="0"/>
                </a:moveTo>
                <a:lnTo>
                  <a:pt x="7268023" y="0"/>
                </a:lnTo>
                <a:lnTo>
                  <a:pt x="7268023" y="3087641"/>
                </a:lnTo>
                <a:lnTo>
                  <a:pt x="0" y="3087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7" t="-38394" b="-2222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99194" y="7079813"/>
            <a:ext cx="7211906" cy="3099315"/>
          </a:xfrm>
          <a:custGeom>
            <a:avLst/>
            <a:gdLst/>
            <a:ahLst/>
            <a:cxnLst/>
            <a:rect l="l" t="t" r="r" b="b"/>
            <a:pathLst>
              <a:path w="7211906" h="3099315">
                <a:moveTo>
                  <a:pt x="0" y="0"/>
                </a:moveTo>
                <a:lnTo>
                  <a:pt x="7211906" y="0"/>
                </a:lnTo>
                <a:lnTo>
                  <a:pt x="7211906" y="3099316"/>
                </a:lnTo>
                <a:lnTo>
                  <a:pt x="0" y="3099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3096" r="-2097" b="-1518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678366" y="59094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34214" y="3003889"/>
            <a:ext cx="1006880" cy="1006880"/>
          </a:xfrm>
          <a:custGeom>
            <a:avLst/>
            <a:gdLst/>
            <a:ahLst/>
            <a:cxnLst/>
            <a:rect l="l" t="t" r="r" b="b"/>
            <a:pathLst>
              <a:path w="1006880" h="1006880">
                <a:moveTo>
                  <a:pt x="0" y="0"/>
                </a:moveTo>
                <a:lnTo>
                  <a:pt x="1006880" y="0"/>
                </a:lnTo>
                <a:lnTo>
                  <a:pt x="1006880" y="1006880"/>
                </a:lnTo>
                <a:lnTo>
                  <a:pt x="0" y="1006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34214" y="5278157"/>
            <a:ext cx="1030271" cy="820354"/>
          </a:xfrm>
          <a:custGeom>
            <a:avLst/>
            <a:gdLst/>
            <a:ahLst/>
            <a:cxnLst/>
            <a:rect l="l" t="t" r="r" b="b"/>
            <a:pathLst>
              <a:path w="1030271" h="820354">
                <a:moveTo>
                  <a:pt x="0" y="0"/>
                </a:moveTo>
                <a:lnTo>
                  <a:pt x="1030272" y="0"/>
                </a:lnTo>
                <a:lnTo>
                  <a:pt x="1030272" y="820354"/>
                </a:lnTo>
                <a:lnTo>
                  <a:pt x="0" y="820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394397" y="7473265"/>
            <a:ext cx="970089" cy="955538"/>
          </a:xfrm>
          <a:custGeom>
            <a:avLst/>
            <a:gdLst/>
            <a:ahLst/>
            <a:cxnLst/>
            <a:rect l="l" t="t" r="r" b="b"/>
            <a:pathLst>
              <a:path w="970089" h="955538">
                <a:moveTo>
                  <a:pt x="0" y="0"/>
                </a:moveTo>
                <a:lnTo>
                  <a:pt x="970089" y="0"/>
                </a:lnTo>
                <a:lnTo>
                  <a:pt x="970089" y="955538"/>
                </a:lnTo>
                <a:lnTo>
                  <a:pt x="0" y="955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234459" y="920750"/>
            <a:ext cx="9213145" cy="11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3899" b="1" spc="6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Carrying out repair work will ensure: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6550" y="2645049"/>
            <a:ext cx="7818436" cy="661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the largest rehabilitation department in Cherkasy with an area of ​​2200 sq.m.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wards for 60 beds with the stay of 2 people in a ward and a sanitary room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possibility of carrying out individual rehabilitation procedures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Довільний</PresentationFormat>
  <Paragraphs>34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10" baseType="lpstr">
      <vt:lpstr>Helios Extended Bold</vt:lpstr>
      <vt:lpstr>Calibri</vt:lpstr>
      <vt:lpstr>Arial</vt:lpstr>
      <vt:lpstr>Beth Ellen</vt:lpstr>
      <vt:lpstr>Helios Extended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2024-11-06T14:04:58Z</dcterms:modified>
  <dc:identifier>DAGTDkWGydA</dc:identifier>
</cp:coreProperties>
</file>